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1027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EA2FA-2D27-EE23-30BB-CF5630408C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7A7B63-42F7-6A2C-7A34-8A9F70B1A0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57E0AC-B64E-8E14-03E7-4D6A44368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884D6-ED7C-48AE-A3C6-7F646C40DCB5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57E3A2-6678-C19D-B527-D1AAC6043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8B920-9941-1D5E-1B22-4D2AA6F5C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1088-7ABE-44F6-AD32-823799245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861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F235D-4B64-9DA7-1E6A-9A865A0A9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38ACA8-C99C-1716-D9CE-2ED4FAB5E1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32FC5-30C7-D1CD-16D0-A76CDCF61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884D6-ED7C-48AE-A3C6-7F646C40DCB5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F7D399-D15D-1D50-584F-FC7F00308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7EB253-FFB9-4BF5-3326-AB55B9627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1088-7ABE-44F6-AD32-823799245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768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ED0751-7659-6605-7E2A-A592D5F476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19C9AE-ED85-C6CA-FA24-9E3F82AB20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65456A-86FA-726F-470D-803E2E632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884D6-ED7C-48AE-A3C6-7F646C40DCB5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1FC91-BF2C-A609-7EC1-030DE5B9F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8EE1E-11A9-79E9-FE54-B5935086E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1088-7ABE-44F6-AD32-823799245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053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D0A53-1A8A-5603-1E6D-A07BC0632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7BEEC-FE10-34D9-A145-C5FA9C8FC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3819F0-411D-D675-77F7-2ADE0FDD0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884D6-ED7C-48AE-A3C6-7F646C40DCB5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A34D43-1D67-AD19-0896-DC183CBFC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4F47-A4BF-86E2-ACA6-D7011C42E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1088-7ABE-44F6-AD32-823799245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22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18D94-F29B-F1F3-9802-2E3B40E5C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54DF98-55D9-2CC9-998F-316F0C115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7FA479-9A4D-8A17-EE32-93CB71808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884D6-ED7C-48AE-A3C6-7F646C40DCB5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74BF1-6582-2741-7119-637271F68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96D48-84DD-3A3B-D22E-A5D1CA162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1088-7ABE-44F6-AD32-823799245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036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18FF8-B03A-9EDB-0B69-960B8ED94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D7B486-F288-14B3-59D0-5AC5405305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A4C871-AE2E-9B2E-C0CE-946DC34AD3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E86AA9-1C55-7D2D-4DFA-48385D7BC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884D6-ED7C-48AE-A3C6-7F646C40DCB5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A3BE6-59DA-CA58-9D22-56AFC6B31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ED96C0-FC3B-76A9-32D8-EF2BA356E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1088-7ABE-44F6-AD32-823799245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657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A0324-C8F3-B39A-3383-9F2403F06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ADD597-3F64-DD35-6D7D-058E54F11A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CAB2B9-EA20-3075-13A2-B555AC10BD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B96231-C75D-4364-AC86-7B041E64C5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77954E-897B-D024-9E2F-A207A1C584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6FE9A2-4071-25CA-2396-EE9B71464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884D6-ED7C-48AE-A3C6-7F646C40DCB5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6B2660-35E6-A915-99FF-A8A55AC72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634FF1-14D8-F574-287B-DF24A3A32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1088-7ABE-44F6-AD32-823799245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55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87D47-CD93-A815-F0A8-27CFC1043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C7FA0C-D71C-E218-2A3C-A8DB0997D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884D6-ED7C-48AE-A3C6-7F646C40DCB5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97030B-99EF-F7FD-280B-8F65B78F4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01B5E-77C7-792E-AA4B-64E5A1C71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1088-7ABE-44F6-AD32-823799245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958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A71AC0-B9A0-F149-A61B-778C48CC2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884D6-ED7C-48AE-A3C6-7F646C40DCB5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2BFB9D-6539-00E1-A54B-570FC0004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78EC9E-AB99-C0B1-3CFA-9914DA381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1088-7ABE-44F6-AD32-823799245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847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19565-CEA8-89D3-98D5-56CC123FF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1FC559-4B7F-A288-225F-13C0C732CD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69422A-F954-6E3F-8C6D-EA5AB242D2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751C77-6D4A-EDC6-EA3E-1A14E6F99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884D6-ED7C-48AE-A3C6-7F646C40DCB5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77EB8E-1A42-9E15-3D95-24A2FE9EA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5F59B6-7D93-AA07-AA19-5400E3A0B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1088-7ABE-44F6-AD32-823799245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61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891D-EA82-7409-8FDE-51C9E2A6F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312389-93A3-C1F0-BBAB-46C48DBD93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26966B-799F-F463-D81C-C49C7735CB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5F32DE-6A44-3EBC-9200-76477BC51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884D6-ED7C-48AE-A3C6-7F646C40DCB5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E6B249-527F-B7D3-FC17-21B683704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877277-C28A-6F71-9F61-325BB9557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1088-7ABE-44F6-AD32-823799245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26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6510A5-A4DB-B6E6-6889-35ABBAE75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BEEC5D-2247-EF2C-F96D-367AE4ACE4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697461-0256-183B-95BD-CE32DC8519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884D6-ED7C-48AE-A3C6-7F646C40DCB5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1B258-74D7-487D-E435-50B2C51667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F94DCD-C4F1-5FD1-0526-9C03344A36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801088-7ABE-44F6-AD32-823799245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4144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">
            <a:extLst>
              <a:ext uri="{FF2B5EF4-FFF2-40B4-BE49-F238E27FC236}">
                <a16:creationId xmlns:a16="http://schemas.microsoft.com/office/drawing/2014/main" id="{B870C846-C245-51CB-37FA-500B46694C3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63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">
            <a:extLst>
              <a:ext uri="{FF2B5EF4-FFF2-40B4-BE49-F238E27FC236}">
                <a16:creationId xmlns:a16="http://schemas.microsoft.com/office/drawing/2014/main" id="{5BDD26B6-B4EB-F30B-48AF-7A9B5D2585A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506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1">
            <a:extLst>
              <a:ext uri="{FF2B5EF4-FFF2-40B4-BE49-F238E27FC236}">
                <a16:creationId xmlns:a16="http://schemas.microsoft.com/office/drawing/2014/main" id="{97B59972-A00A-D8CB-9DDB-BB0D4198BE8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291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2">
            <a:extLst>
              <a:ext uri="{FF2B5EF4-FFF2-40B4-BE49-F238E27FC236}">
                <a16:creationId xmlns:a16="http://schemas.microsoft.com/office/drawing/2014/main" id="{C8C591B0-77F6-D054-48F2-050EBEA0405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295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3">
            <a:extLst>
              <a:ext uri="{FF2B5EF4-FFF2-40B4-BE49-F238E27FC236}">
                <a16:creationId xmlns:a16="http://schemas.microsoft.com/office/drawing/2014/main" id="{F16D812E-6122-D01F-BDE7-B6F6BE98D3A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906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4">
            <a:extLst>
              <a:ext uri="{FF2B5EF4-FFF2-40B4-BE49-F238E27FC236}">
                <a16:creationId xmlns:a16="http://schemas.microsoft.com/office/drawing/2014/main" id="{7E70B318-A451-F7C4-E0F8-F9AD7B3AD4C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6696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">
            <a:extLst>
              <a:ext uri="{FF2B5EF4-FFF2-40B4-BE49-F238E27FC236}">
                <a16:creationId xmlns:a16="http://schemas.microsoft.com/office/drawing/2014/main" id="{83847A72-25C2-079F-D91E-768A55E9BF9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184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6">
            <a:extLst>
              <a:ext uri="{FF2B5EF4-FFF2-40B4-BE49-F238E27FC236}">
                <a16:creationId xmlns:a16="http://schemas.microsoft.com/office/drawing/2014/main" id="{796F6BC1-FB01-A187-2094-DF96D9CB666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538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7">
            <a:extLst>
              <a:ext uri="{FF2B5EF4-FFF2-40B4-BE49-F238E27FC236}">
                <a16:creationId xmlns:a16="http://schemas.microsoft.com/office/drawing/2014/main" id="{5CFF513B-C874-DE23-B8C4-06391F3FBDD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9188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8">
            <a:extLst>
              <a:ext uri="{FF2B5EF4-FFF2-40B4-BE49-F238E27FC236}">
                <a16:creationId xmlns:a16="http://schemas.microsoft.com/office/drawing/2014/main" id="{DAA879C7-EC10-BC93-9600-B9524B9EE7C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541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9">
            <a:extLst>
              <a:ext uri="{FF2B5EF4-FFF2-40B4-BE49-F238E27FC236}">
                <a16:creationId xmlns:a16="http://schemas.microsoft.com/office/drawing/2014/main" id="{06EF313E-11B7-CDE7-CD3E-AAC65DA6795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011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">
            <a:extLst>
              <a:ext uri="{FF2B5EF4-FFF2-40B4-BE49-F238E27FC236}">
                <a16:creationId xmlns:a16="http://schemas.microsoft.com/office/drawing/2014/main" id="{626225E5-159D-015D-02E1-D6BCC1FBED7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8006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">
            <a:extLst>
              <a:ext uri="{FF2B5EF4-FFF2-40B4-BE49-F238E27FC236}">
                <a16:creationId xmlns:a16="http://schemas.microsoft.com/office/drawing/2014/main" id="{C6F3CBE5-8B78-DE12-DB71-3726EB1C55A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7409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1">
            <a:extLst>
              <a:ext uri="{FF2B5EF4-FFF2-40B4-BE49-F238E27FC236}">
                <a16:creationId xmlns:a16="http://schemas.microsoft.com/office/drawing/2014/main" id="{A31F1A10-A039-F022-3166-98C113996EB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376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">
            <a:extLst>
              <a:ext uri="{FF2B5EF4-FFF2-40B4-BE49-F238E27FC236}">
                <a16:creationId xmlns:a16="http://schemas.microsoft.com/office/drawing/2014/main" id="{660CEBEE-3386-341F-BE1F-EB73BD51E5F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633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">
            <a:extLst>
              <a:ext uri="{FF2B5EF4-FFF2-40B4-BE49-F238E27FC236}">
                <a16:creationId xmlns:a16="http://schemas.microsoft.com/office/drawing/2014/main" id="{BA0258AE-084D-7560-D362-D10DE6AE2CC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73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">
            <a:extLst>
              <a:ext uri="{FF2B5EF4-FFF2-40B4-BE49-F238E27FC236}">
                <a16:creationId xmlns:a16="http://schemas.microsoft.com/office/drawing/2014/main" id="{9EDE74BF-D896-2C75-9231-127175D958A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640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">
            <a:extLst>
              <a:ext uri="{FF2B5EF4-FFF2-40B4-BE49-F238E27FC236}">
                <a16:creationId xmlns:a16="http://schemas.microsoft.com/office/drawing/2014/main" id="{3D4FE6E7-1E8D-0806-2A00-E3DD2D3EABF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45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">
            <a:extLst>
              <a:ext uri="{FF2B5EF4-FFF2-40B4-BE49-F238E27FC236}">
                <a16:creationId xmlns:a16="http://schemas.microsoft.com/office/drawing/2014/main" id="{835B58E8-E9F3-EC06-5D53-F44BF1DE062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429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8">
            <a:extLst>
              <a:ext uri="{FF2B5EF4-FFF2-40B4-BE49-F238E27FC236}">
                <a16:creationId xmlns:a16="http://schemas.microsoft.com/office/drawing/2014/main" id="{9D8D82DA-6506-C2B1-7165-968D63ABF78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740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9">
            <a:extLst>
              <a:ext uri="{FF2B5EF4-FFF2-40B4-BE49-F238E27FC236}">
                <a16:creationId xmlns:a16="http://schemas.microsoft.com/office/drawing/2014/main" id="{584A0C58-EF5A-9ED7-6E8F-3DA6967A163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422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Aleah Armstrong</dc:creator>
  <cp:lastModifiedBy>Aleah Armstrong</cp:lastModifiedBy>
  <cp:revision>1</cp:revision>
  <dcterms:created xsi:type="dcterms:W3CDTF">2024-07-24T17:43:34Z</dcterms:created>
  <dcterms:modified xsi:type="dcterms:W3CDTF">2024-07-24T17:44:56Z</dcterms:modified>
</cp:coreProperties>
</file>