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A2FA-2D27-EE23-30BB-CF563040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A7B63-42F7-6A2C-7A34-8A9F70B1A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E0AC-B64E-8E14-03E7-4D6A4436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7E3A2-6678-C19D-B527-D1AAC604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B920-9941-1D5E-1B22-4D2AA6F5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235D-4B64-9DA7-1E6A-9A865A0A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ACA8-C99C-1716-D9CE-2ED4FAB5E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2FC5-30C7-D1CD-16D0-A76CDCF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D399-D15D-1D50-584F-FC7F0030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EB253-FFB9-4BF5-3326-AB55B962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D0751-7659-6605-7E2A-A592D5F47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9C9AE-ED85-C6CA-FA24-9E3F82AB2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456A-86FA-726F-470D-803E2E6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1FC91-BF2C-A609-7EC1-030DE5B9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EE1E-11A9-79E9-FE54-B5935086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0A53-1A8A-5603-1E6D-A07BC063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BEEC-FE10-34D9-A145-C5FA9C8F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19F0-411D-D675-77F7-2ADE0FDD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4D43-1D67-AD19-0896-DC183CBF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4F47-A4BF-86E2-ACA6-D7011C42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D94-F29B-F1F3-9802-2E3B40E5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4DF98-55D9-2CC9-998F-316F0C115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A479-9A4D-8A17-EE32-93CB7180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74BF1-6582-2741-7119-637271F6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6D48-84DD-3A3B-D22E-A5D1CA16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8FF8-B03A-9EDB-0B69-960B8ED9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7B486-F288-14B3-59D0-5AC540530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4C871-AE2E-9B2E-C0CE-946DC34AD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86AA9-1C55-7D2D-4DFA-48385D7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A3BE6-59DA-CA58-9D22-56AFC6B3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96C0-FC3B-76A9-32D8-EF2BA35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0324-C8F3-B39A-3383-9F2403F0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D597-3F64-DD35-6D7D-058E54F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AB2B9-EA20-3075-13A2-B555AC10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96231-C75D-4364-AC86-7B041E64C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7954E-897B-D024-9E2F-A207A1C58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FE9A2-4071-25CA-2396-EE9B7146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B2660-35E6-A915-99FF-A8A55AC7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34FF1-14D8-F574-287B-DF24A3A3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7D47-CD93-A815-F0A8-27CFC104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7FA0C-D71C-E218-2A3C-A8DB0997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7030B-99EF-F7FD-280B-8F65B78F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01B5E-77C7-792E-AA4B-64E5A1C7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71AC0-B9A0-F149-A61B-778C48CC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BFB9D-6539-00E1-A54B-570FC000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8EC9E-AB99-C0B1-3CFA-9914DA3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9565-CEA8-89D3-98D5-56CC123F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C559-4B7F-A288-225F-13C0C732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9422A-F954-6E3F-8C6D-EA5AB242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51C77-6D4A-EDC6-EA3E-1A14E6F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7EB8E-1A42-9E15-3D95-24A2FE9E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F59B6-7D93-AA07-AA19-5400E3A0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891D-EA82-7409-8FDE-51C9E2A6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12389-93A3-C1F0-BBAB-46C48DBD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6966B-799F-F463-D81C-C49C7735C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F32DE-6A44-3EBC-9200-76477BC5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6B249-527F-B7D3-FC17-21B68370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77277-C28A-6F71-9F61-325BB955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510A5-A4DB-B6E6-6889-35ABBAE7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EEC5D-2247-EF2C-F96D-367AE4AC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7461-0256-183B-95BD-CE32DC851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884D6-ED7C-48AE-A3C6-7F646C40DCB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1B258-74D7-487D-E435-50B2C5166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94DCD-C4F1-5FD1-0526-9C03344A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01088-7ABE-44F6-AD32-82379924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4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B870C846-C245-51CB-37FA-500B46694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5BDD26B6-B4EB-F30B-48AF-7A9B5D258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97B59972-A00A-D8CB-9DDB-BB0D4198B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C8C591B0-77F6-D054-48F2-050EBEA040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9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F16D812E-6122-D01F-BDE7-B6F6BE98D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0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7E70B318-A451-F7C4-E0F8-F9AD7B3AD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83847A72-25C2-079F-D91E-768A55E9B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796F6BC1-FB01-A187-2094-DF96D9CB6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5CFF513B-C874-DE23-B8C4-06391F3FBD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DAA879C7-EC10-BC93-9600-B9524B9EE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06EF313E-11B7-CDE7-CD3E-AAC65DA67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626225E5-159D-015D-02E1-D6BCC1FBE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00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C6F3CBE5-8B78-DE12-DB71-3726EB1C5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4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A31F1A10-A039-F022-3166-98C113996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660CEBEE-3386-341F-BE1F-EB73BD51E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BA0258AE-084D-7560-D362-D10DE6AE2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9EDE74BF-D896-2C75-9231-127175D95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4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3D4FE6E7-1E8D-0806-2A00-E3DD2D3EA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835B58E8-E9F3-EC06-5D53-F44BF1DE0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9D8D82DA-6506-C2B1-7165-968D63ABF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584A0C58-EF5A-9ED7-6E8F-3DA6967A1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Aleah Armstrong</dc:creator>
  <cp:lastModifiedBy>Aleah Armstrong</cp:lastModifiedBy>
  <cp:revision>1</cp:revision>
  <dcterms:created xsi:type="dcterms:W3CDTF">2024-07-24T17:43:34Z</dcterms:created>
  <dcterms:modified xsi:type="dcterms:W3CDTF">2024-07-24T17:44:56Z</dcterms:modified>
</cp:coreProperties>
</file>